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1" r:id="rId3"/>
    <p:sldId id="267" r:id="rId4"/>
    <p:sldId id="262" r:id="rId5"/>
    <p:sldId id="263" r:id="rId6"/>
    <p:sldId id="264" r:id="rId7"/>
    <p:sldId id="259" r:id="rId8"/>
    <p:sldId id="265" r:id="rId9"/>
    <p:sldId id="266" r:id="rId10"/>
    <p:sldId id="257" r:id="rId11"/>
    <p:sldId id="258" r:id="rId12"/>
    <p:sldId id="260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mith, Shaunna" initials="S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308"/>
    </p:cViewPr>
  </p:sorterViewPr>
  <p:notesViewPr>
    <p:cSldViewPr>
      <p:cViewPr varScale="1">
        <p:scale>
          <a:sx n="65" d="100"/>
          <a:sy n="65" d="100"/>
        </p:scale>
        <p:origin x="-1908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76EB5-F823-4DEE-AD10-0A17A6F0F116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BE7A4-0F88-40DD-A75E-72D684283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165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1ABEE-1B09-4A30-9F11-7A23AA494DC1}" type="datetimeFigureOut">
              <a:rPr lang="en-US" smtClean="0"/>
              <a:t>9/29/2014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2922A-CC8F-420E-8C45-17D0B2B55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53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2922A-CC8F-420E-8C45-17D0B2B556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525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2922A-CC8F-420E-8C45-17D0B2B556A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91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5" y="5254284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90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8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6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9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71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5" y="7036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5" y="309492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71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6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6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9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9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9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7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7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29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29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2"/>
            <a:ext cx="4260056" cy="3008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1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5" y="14070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" y="7034"/>
            <a:ext cx="9136967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6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D79853E-7197-4053-BEDE-BFBD35292D47}" type="datetimeFigureOut">
              <a:rPr lang="en-US" smtClean="0"/>
              <a:t>9/22/2014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2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5DBA4E7-B20A-4D29-BC6A-01FBF373739E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Portales High School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GRADS</a:t>
            </a:r>
          </a:p>
          <a:p>
            <a:r>
              <a:rPr lang="en-US" dirty="0" err="1" smtClean="0"/>
              <a:t>Shaunna</a:t>
            </a:r>
            <a:r>
              <a:rPr lang="en-US" dirty="0" smtClean="0"/>
              <a:t> Smith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3074" name="Picture 2" descr="GRADS LOGO 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733800"/>
            <a:ext cx="23622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16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Manager Responsibilities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Wingdings"/>
              </a:rPr>
              <a:t>Every Monday CM will print grades and bring them to class. </a:t>
            </a:r>
          </a:p>
          <a:p>
            <a:r>
              <a:rPr lang="en-US" dirty="0" smtClean="0">
                <a:sym typeface="Wingdings"/>
              </a:rPr>
              <a:t>Every Monday GRADS students will complete weekly journal report and review grades.  If a student is failing a class an action plan will be discussed and  tutor will arranged if needed.  </a:t>
            </a:r>
          </a:p>
          <a:p>
            <a:r>
              <a:rPr lang="en-US" dirty="0" smtClean="0">
                <a:sym typeface="Wingdings"/>
              </a:rPr>
              <a:t>CM will attend class daily and will also sit in on one on one conferences with students.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51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Case Manager Responsibilities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 a positive rapport with students. </a:t>
            </a:r>
          </a:p>
          <a:p>
            <a:r>
              <a:rPr lang="en-US" dirty="0" smtClean="0"/>
              <a:t>Schedule Guest Speakers to coincide with topics being taught in the classroom.  </a:t>
            </a:r>
          </a:p>
          <a:p>
            <a:r>
              <a:rPr lang="en-US" dirty="0" smtClean="0"/>
              <a:t>Continual collaboration with GRADS teacher. </a:t>
            </a:r>
          </a:p>
          <a:p>
            <a:r>
              <a:rPr lang="en-US" dirty="0" smtClean="0"/>
              <a:t>Participate in GRADS Advisory Committee</a:t>
            </a:r>
          </a:p>
          <a:p>
            <a:r>
              <a:rPr lang="en-US" dirty="0" smtClean="0"/>
              <a:t>Attend Monthly Inter-Agency </a:t>
            </a:r>
            <a:r>
              <a:rPr lang="en-US" dirty="0" smtClean="0"/>
              <a:t>meeting  </a:t>
            </a:r>
            <a:endParaRPr lang="en-US" dirty="0" smtClean="0"/>
          </a:p>
          <a:p>
            <a:r>
              <a:rPr lang="en-US" dirty="0" smtClean="0"/>
              <a:t>Assist in completing all required reports for NMGRADS and </a:t>
            </a:r>
            <a:r>
              <a:rPr lang="en-US" dirty="0" smtClean="0"/>
              <a:t>PED</a:t>
            </a:r>
          </a:p>
          <a:p>
            <a:r>
              <a:rPr lang="en-US" dirty="0" smtClean="0"/>
              <a:t>Create and send out Monthly Newsletter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60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a Successful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en-US" sz="4000" dirty="0" smtClean="0"/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R</a:t>
            </a:r>
            <a:r>
              <a:rPr lang="en-US" sz="3600" dirty="0" smtClean="0"/>
              <a:t>apport with Personnel</a:t>
            </a:r>
          </a:p>
          <a:p>
            <a:pPr marL="64008" indent="0">
              <a:buNone/>
            </a:pPr>
            <a:r>
              <a:rPr lang="en-US" sz="3600" dirty="0"/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E</a:t>
            </a:r>
            <a:r>
              <a:rPr lang="en-US" sz="3600" dirty="0" smtClean="0"/>
              <a:t>ncourage</a:t>
            </a:r>
          </a:p>
          <a:p>
            <a:pPr marL="64008" indent="0">
              <a:buNone/>
            </a:pPr>
            <a:r>
              <a:rPr lang="en-US" sz="3600" dirty="0"/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S</a:t>
            </a:r>
            <a:r>
              <a:rPr lang="en-US" sz="3600" dirty="0" smtClean="0"/>
              <a:t>upport</a:t>
            </a:r>
          </a:p>
          <a:p>
            <a:pPr marL="64008" indent="0">
              <a:buNone/>
            </a:pPr>
            <a:r>
              <a:rPr lang="en-US" sz="3600" dirty="0"/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P</a:t>
            </a:r>
            <a:r>
              <a:rPr lang="en-US" sz="3600" dirty="0" smtClean="0"/>
              <a:t>ositive Relationships</a:t>
            </a:r>
          </a:p>
          <a:p>
            <a:pPr marL="64008" indent="0">
              <a:buNone/>
            </a:pPr>
            <a:r>
              <a:rPr lang="en-US" sz="3600" dirty="0"/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E</a:t>
            </a:r>
            <a:r>
              <a:rPr lang="en-US" sz="3600" dirty="0" smtClean="0"/>
              <a:t>nergy</a:t>
            </a:r>
          </a:p>
          <a:p>
            <a:pPr marL="64008" indent="0">
              <a:buNone/>
            </a:pPr>
            <a:r>
              <a:rPr lang="en-US" sz="3600" dirty="0"/>
              <a:t>	</a:t>
            </a:r>
            <a:r>
              <a:rPr lang="en-US" sz="3600" dirty="0" smtClean="0">
                <a:solidFill>
                  <a:srgbClr val="FF0000"/>
                </a:solidFill>
              </a:rPr>
              <a:t>C</a:t>
            </a:r>
            <a:r>
              <a:rPr lang="en-US" sz="3600" dirty="0" smtClean="0"/>
              <a:t>ommitment</a:t>
            </a:r>
          </a:p>
          <a:p>
            <a:pPr marL="64008" indent="0"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FF0000"/>
                </a:solidFill>
              </a:rPr>
              <a:t>T</a:t>
            </a:r>
            <a:r>
              <a:rPr lang="en-US" sz="4000" dirty="0" smtClean="0"/>
              <a:t>rust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1852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Cataneo BT" panose="03020802040502060804" pitchFamily="66" charset="0"/>
              </a:rPr>
              <a:t/>
            </a:r>
            <a:br>
              <a:rPr lang="en-US" dirty="0" smtClean="0">
                <a:latin typeface="Cataneo BT" panose="03020802040502060804" pitchFamily="66" charset="0"/>
              </a:rPr>
            </a:br>
            <a:r>
              <a:rPr lang="en-US" dirty="0" smtClean="0">
                <a:latin typeface="Cataneo BT" panose="03020802040502060804" pitchFamily="66" charset="0"/>
              </a:rPr>
              <a:t>Thank You</a:t>
            </a:r>
            <a:endParaRPr lang="en-US" dirty="0">
              <a:latin typeface="Cataneo BT" panose="03020802040502060804" pitchFamily="66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981200"/>
            <a:ext cx="6934200" cy="4648200"/>
          </a:xfrm>
        </p:spPr>
      </p:pic>
    </p:spTree>
    <p:extLst>
      <p:ext uri="{BB962C8B-B14F-4D97-AF65-F5344CB8AC3E}">
        <p14:creationId xmlns:p14="http://schemas.microsoft.com/office/powerpoint/2010/main" val="61259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Resource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 role does a Resource Team play for Portales High School GRADS?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Identify </a:t>
            </a:r>
            <a:r>
              <a:rPr lang="en-US" dirty="0"/>
              <a:t>needs in your </a:t>
            </a:r>
            <a:r>
              <a:rPr lang="en-US" dirty="0" smtClean="0"/>
              <a:t>program</a:t>
            </a:r>
          </a:p>
          <a:p>
            <a:endParaRPr lang="en-US" dirty="0" smtClean="0"/>
          </a:p>
          <a:p>
            <a:r>
              <a:rPr lang="en-US" dirty="0" smtClean="0"/>
              <a:t>Who can help meet the needs of my program?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64008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80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dirty="0" smtClean="0"/>
              <a:t/>
            </a:r>
            <a:br>
              <a:rPr lang="en-US" sz="7200" dirty="0" smtClean="0"/>
            </a:b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1"/>
            <a:ext cx="8229600" cy="5921408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en-US" sz="8000" dirty="0" smtClean="0"/>
              <a:t>Who should be included in a </a:t>
            </a:r>
          </a:p>
          <a:p>
            <a:pPr marL="64008" indent="0" algn="ctr">
              <a:buNone/>
            </a:pPr>
            <a:r>
              <a:rPr lang="en-US" sz="8000" dirty="0" smtClean="0"/>
              <a:t>Resource </a:t>
            </a:r>
          </a:p>
          <a:p>
            <a:pPr marL="64008" indent="0" algn="ctr">
              <a:buNone/>
            </a:pPr>
            <a:r>
              <a:rPr lang="en-US" sz="8000" dirty="0" smtClean="0"/>
              <a:t>Team?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29549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dirty="0" smtClean="0"/>
              <a:t>School Counselors</a:t>
            </a:r>
            <a:r>
              <a:rPr lang="en-US" sz="6000" dirty="0" smtClean="0"/>
              <a:t/>
            </a:r>
            <a:br>
              <a:rPr lang="en-US" sz="6000" dirty="0" smtClean="0"/>
            </a:b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Assist with Enrollment into GRADS program</a:t>
            </a:r>
          </a:p>
          <a:p>
            <a:r>
              <a:rPr lang="en-US" dirty="0" smtClean="0"/>
              <a:t>Contributing members of Advisory Committee</a:t>
            </a:r>
          </a:p>
          <a:p>
            <a:r>
              <a:rPr lang="en-US" dirty="0" smtClean="0"/>
              <a:t>Assist with College and </a:t>
            </a:r>
            <a:r>
              <a:rPr lang="en-US" dirty="0"/>
              <a:t>C</a:t>
            </a:r>
            <a:r>
              <a:rPr lang="en-US" dirty="0" smtClean="0"/>
              <a:t>areer readiness</a:t>
            </a:r>
          </a:p>
          <a:p>
            <a:pPr lvl="1"/>
            <a:r>
              <a:rPr lang="en-US" dirty="0" smtClean="0"/>
              <a:t>Applying to college</a:t>
            </a:r>
          </a:p>
          <a:p>
            <a:pPr lvl="1"/>
            <a:r>
              <a:rPr lang="en-US" dirty="0" smtClean="0"/>
              <a:t>Filling out FAFSA forms online</a:t>
            </a:r>
          </a:p>
          <a:p>
            <a:pPr lvl="1"/>
            <a:r>
              <a:rPr lang="en-US" dirty="0" smtClean="0"/>
              <a:t>Scholarships</a:t>
            </a:r>
          </a:p>
          <a:p>
            <a:pPr marL="537210" lvl="1" indent="0">
              <a:buNone/>
            </a:pPr>
            <a:endParaRPr lang="en-US" dirty="0" smtClean="0"/>
          </a:p>
          <a:p>
            <a:pPr marL="53721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School Social Worker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Contributing member of Advisory Committee</a:t>
            </a:r>
          </a:p>
          <a:p>
            <a:r>
              <a:rPr lang="en-US" dirty="0" smtClean="0"/>
              <a:t>Available to evaluate students experiencing depression or anxiety. </a:t>
            </a:r>
          </a:p>
          <a:p>
            <a:r>
              <a:rPr lang="en-US" dirty="0" smtClean="0"/>
              <a:t>Will make referrals to appropriate agency when needed. </a:t>
            </a:r>
            <a:endParaRPr lang="en-US" dirty="0"/>
          </a:p>
        </p:txBody>
      </p:sp>
      <p:pic>
        <p:nvPicPr>
          <p:cNvPr id="2051" name="Picture 3" descr="C:\Users\shsmith\AppData\Local\Microsoft\Windows\Temporary Internet Files\Content.IE5\AOL7EN27\MC90006017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2" y="4572000"/>
            <a:ext cx="1773023" cy="18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91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School Nurse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Contributing member of Advisory Committee</a:t>
            </a:r>
          </a:p>
          <a:p>
            <a:r>
              <a:rPr lang="en-US" dirty="0" smtClean="0"/>
              <a:t>Makes referrals as needed</a:t>
            </a:r>
          </a:p>
          <a:p>
            <a:r>
              <a:rPr lang="en-US" dirty="0" smtClean="0"/>
              <a:t>Builds a rapport with students and is available if they have any questions about their pregnancy or their babies.  </a:t>
            </a:r>
          </a:p>
          <a:p>
            <a:endParaRPr lang="en-US" dirty="0" smtClean="0"/>
          </a:p>
          <a:p>
            <a:pPr marL="64008" indent="0">
              <a:buNone/>
            </a:pPr>
            <a:r>
              <a:rPr lang="en-US" dirty="0"/>
              <a:t> </a:t>
            </a:r>
          </a:p>
        </p:txBody>
      </p:sp>
      <p:pic>
        <p:nvPicPr>
          <p:cNvPr id="1026" name="Picture 2" descr="C:\Users\shsmith\AppData\Local\Microsoft\Windows\Temporary Internet Files\Content.IE5\E7GCSP1V\MP900337245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723384"/>
            <a:ext cx="2590800" cy="184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shsmith\AppData\Local\Microsoft\Windows\Temporary Internet Files\Content.IE5\NTATSC3H\MC9004460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1" y="304801"/>
            <a:ext cx="543155" cy="102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63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CTE Teacher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Career and Technical Education</a:t>
            </a:r>
          </a:p>
          <a:p>
            <a:r>
              <a:rPr lang="en-US" dirty="0" smtClean="0"/>
              <a:t>Support Career Readiness for post secondary High Wage/High Demand Jobs.</a:t>
            </a:r>
          </a:p>
          <a:p>
            <a:r>
              <a:rPr lang="en-US" dirty="0" smtClean="0"/>
              <a:t>CTE teachers each work under different Programs of Study </a:t>
            </a:r>
          </a:p>
          <a:p>
            <a:pPr lvl="1"/>
            <a:r>
              <a:rPr lang="en-US" dirty="0" smtClean="0"/>
              <a:t>Human Services Education</a:t>
            </a:r>
          </a:p>
          <a:p>
            <a:pPr lvl="1"/>
            <a:r>
              <a:rPr lang="en-US" dirty="0" smtClean="0"/>
              <a:t>Agriculture</a:t>
            </a:r>
          </a:p>
          <a:p>
            <a:pPr lvl="1"/>
            <a:r>
              <a:rPr lang="en-US" dirty="0" smtClean="0"/>
              <a:t>Business Services</a:t>
            </a:r>
          </a:p>
          <a:p>
            <a:pPr lvl="1"/>
            <a:r>
              <a:rPr lang="en-US" dirty="0" smtClean="0"/>
              <a:t>Culinary Arts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6608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Advisory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546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Margie Tarango, GRADS Resource Coordinator</a:t>
            </a:r>
          </a:p>
          <a:p>
            <a:r>
              <a:rPr lang="en-US" dirty="0" smtClean="0"/>
              <a:t>Marylou Rowley, School Board Member</a:t>
            </a:r>
          </a:p>
          <a:p>
            <a:r>
              <a:rPr lang="en-US" dirty="0" smtClean="0"/>
              <a:t>Carolyn </a:t>
            </a:r>
            <a:r>
              <a:rPr lang="en-US" dirty="0" smtClean="0"/>
              <a:t>VanWettering</a:t>
            </a:r>
            <a:r>
              <a:rPr lang="en-US" dirty="0" smtClean="0"/>
              <a:t>, PHS counselor</a:t>
            </a:r>
          </a:p>
          <a:p>
            <a:r>
              <a:rPr lang="en-US" dirty="0" smtClean="0"/>
              <a:t>Mindy </a:t>
            </a:r>
            <a:r>
              <a:rPr lang="en-US" dirty="0" smtClean="0"/>
              <a:t>Sena</a:t>
            </a:r>
            <a:r>
              <a:rPr lang="en-US" dirty="0" smtClean="0"/>
              <a:t>, PHS counselor</a:t>
            </a:r>
          </a:p>
          <a:p>
            <a:r>
              <a:rPr lang="en-US" dirty="0" smtClean="0"/>
              <a:t>Tamera Price, CTE Department Head and parent of PHS Childcare Center</a:t>
            </a:r>
          </a:p>
          <a:p>
            <a:r>
              <a:rPr lang="en-US" dirty="0" smtClean="0"/>
              <a:t>Florie</a:t>
            </a:r>
            <a:r>
              <a:rPr lang="en-US" dirty="0" smtClean="0"/>
              <a:t> </a:t>
            </a:r>
            <a:r>
              <a:rPr lang="en-US" dirty="0" smtClean="0"/>
              <a:t>Channer</a:t>
            </a:r>
            <a:r>
              <a:rPr lang="en-US" dirty="0" smtClean="0"/>
              <a:t>, PHS Childcare Center staff</a:t>
            </a:r>
          </a:p>
          <a:p>
            <a:r>
              <a:rPr lang="en-US" dirty="0" smtClean="0"/>
              <a:t>Laura Massey, </a:t>
            </a:r>
            <a:r>
              <a:rPr lang="en-US" dirty="0"/>
              <a:t>S</a:t>
            </a:r>
            <a:r>
              <a:rPr lang="en-US" dirty="0" smtClean="0"/>
              <a:t>chool Nurse</a:t>
            </a:r>
          </a:p>
          <a:p>
            <a:r>
              <a:rPr lang="en-US" dirty="0" smtClean="0"/>
              <a:t>Christians Children Home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48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Inter Agency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CYFD</a:t>
            </a:r>
          </a:p>
          <a:p>
            <a:r>
              <a:rPr lang="en-US" dirty="0" smtClean="0"/>
              <a:t>WIC</a:t>
            </a:r>
          </a:p>
          <a:p>
            <a:r>
              <a:rPr lang="en-US" dirty="0" smtClean="0"/>
              <a:t>United Way</a:t>
            </a:r>
          </a:p>
          <a:p>
            <a:r>
              <a:rPr lang="en-US" dirty="0" smtClean="0"/>
              <a:t>Adoption</a:t>
            </a:r>
          </a:p>
          <a:p>
            <a:r>
              <a:rPr lang="en-US" dirty="0" smtClean="0"/>
              <a:t>Aging</a:t>
            </a:r>
          </a:p>
          <a:p>
            <a:r>
              <a:rPr lang="en-US" dirty="0" smtClean="0"/>
              <a:t>LaCasa</a:t>
            </a:r>
            <a:r>
              <a:rPr lang="en-US" dirty="0" smtClean="0"/>
              <a:t> (Family Health Clinic)</a:t>
            </a:r>
          </a:p>
          <a:p>
            <a:r>
              <a:rPr lang="en-US" dirty="0" smtClean="0"/>
              <a:t>ENMU</a:t>
            </a:r>
          </a:p>
          <a:p>
            <a:r>
              <a:rPr lang="en-US" dirty="0" smtClean="0"/>
              <a:t>Health Office</a:t>
            </a:r>
          </a:p>
          <a:p>
            <a:r>
              <a:rPr lang="en-US" dirty="0" smtClean="0"/>
              <a:t>Christian Children’s Home (Single parent program)</a:t>
            </a:r>
          </a:p>
          <a:p>
            <a:r>
              <a:rPr lang="en-US" dirty="0" smtClean="0"/>
              <a:t>Community Service Center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7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12074</TotalTime>
  <Words>374</Words>
  <Application>Microsoft Office PowerPoint</Application>
  <PresentationFormat>On-screen Show (4:3)</PresentationFormat>
  <Paragraphs>85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Verve</vt:lpstr>
      <vt:lpstr>Portales High School </vt:lpstr>
      <vt:lpstr>Building a Resource Team</vt:lpstr>
      <vt:lpstr> </vt:lpstr>
      <vt:lpstr>School Counselors </vt:lpstr>
      <vt:lpstr>School Social Worker</vt:lpstr>
      <vt:lpstr>School Nurse</vt:lpstr>
      <vt:lpstr>CTE Teacher</vt:lpstr>
      <vt:lpstr>Advisory Committee</vt:lpstr>
      <vt:lpstr>Inter Agency Community</vt:lpstr>
      <vt:lpstr>Case Manager Responsibilities</vt:lpstr>
      <vt:lpstr>Case Manager Responsibilities </vt:lpstr>
      <vt:lpstr>Tips for a Successful Team</vt:lpstr>
      <vt:lpstr>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Portales High School</dc:title>
  <dc:creator>Smith, Shaunna</dc:creator>
  <cp:lastModifiedBy>Smith, Shaunna</cp:lastModifiedBy>
  <cp:revision>38</cp:revision>
  <dcterms:created xsi:type="dcterms:W3CDTF">2014-09-15T17:15:33Z</dcterms:created>
  <dcterms:modified xsi:type="dcterms:W3CDTF">2014-09-29T22:01:11Z</dcterms:modified>
</cp:coreProperties>
</file>